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25" r:id="rId6"/>
    <p:sldId id="1530" r:id="rId7"/>
    <p:sldId id="1531" r:id="rId8"/>
    <p:sldId id="1528" r:id="rId9"/>
    <p:sldId id="1529" r:id="rId10"/>
  </p:sldIdLst>
  <p:sldSz cx="9151938" cy="5148263"/>
  <p:notesSz cx="6797675" cy="9926638"/>
  <p:embeddedFontLst>
    <p:embeddedFont>
      <p:font typeface="Rosatom" panose="020B0503040504020204" pitchFamily="34" charset="-52"/>
      <p:regular r:id="rId13"/>
      <p:bold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Calibri Light" panose="020F0302020204030204" pitchFamily="34" charset="0"/>
      <p:regular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 autoAdjust="0"/>
    <p:restoredTop sz="95407" autoAdjust="0"/>
  </p:normalViewPr>
  <p:slideViewPr>
    <p:cSldViewPr>
      <p:cViewPr varScale="1">
        <p:scale>
          <a:sx n="111" d="100"/>
          <a:sy n="111" d="100"/>
        </p:scale>
        <p:origin x="571" y="82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160641"/>
            <a:ext cx="4060346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dirty="0" smtClean="0">
                <a:solidFill>
                  <a:srgbClr val="002060"/>
                </a:solidFill>
              </a:rPr>
              <a:t>Для </a:t>
            </a:r>
            <a:r>
              <a:rPr lang="ru-RU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Общекорпоративные </a:t>
            </a:r>
            <a:r>
              <a:rPr lang="ru-RU" dirty="0">
                <a:solidFill>
                  <a:srgbClr val="002060"/>
                </a:solidFill>
              </a:rPr>
              <a:t>номинации: 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не участвуют руководители отраслевых функций в дивизионах, управляющих компаниях и организациях Госкорпорации «Росатом». Ограничения по конкретным должностям прописываются в описании каждой номинации;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КК общекорпоративной номинации или ее председателем (между заседаниями КК), а также Оргкомитетом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744663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Управление закупочной деятельностью, МТО и качеством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57495"/>
            <a:ext cx="4095801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сути достижения описывается реализованный </a:t>
            </a:r>
            <a:r>
              <a:rPr lang="ru-RU" sz="75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/ </a:t>
            </a:r>
            <a:r>
              <a:rPr lang="af-ZA" sz="75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комплекс </a:t>
            </a:r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мероприятий / инициатива, ограниченные по времени (имеющие начало и конец) и имеющие понятные измеримые цели (необходимо описать количественные и качественные результаты достижения) или результаты деятельности выходят за рамки текущего функционала, подразделения, организации или дивизиона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74131"/>
            <a:ext cx="3970186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Инициативность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Развитые компетенции в области эффективного менеджмента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Профессиональные данные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125607"/>
            <a:ext cx="3964403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отраслевых, дивизиональных, общественно значимых и иных проектах</a:t>
            </a: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3744663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4166296"/>
            <a:ext cx="4006907" cy="901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Принять участие в конкурсе может работник Госкорпорации «Росатом», который соответствует общим требованиям приказа, а также следующим дополнительным требованиям: наличие сертификата АНО «Корпоративная академия </a:t>
            </a:r>
            <a:r>
              <a:rPr lang="ru-RU" sz="75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Росатома</a:t>
            </a: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»/ АНО «Техническая академия </a:t>
            </a:r>
            <a:r>
              <a:rPr lang="ru-RU" sz="75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Росатома</a:t>
            </a: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 о прохождении обучения (подтверждающие документы о прохождении обучения направляются вместе с заявками на участие в конкурсе). 
Лауреата (1 место) и номинантов (2 и 3 место) определяют по трем критериям.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08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Управление закупочной деятельностью, МТО и качеством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280942" y="4385108"/>
            <a:ext cx="3217943" cy="277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sz="601" b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</a:t>
            </a:r>
            <a:r>
              <a:rPr lang="ru-RU" sz="601" b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</a:t>
            </a:r>
            <a:endParaRPr lang="ru-RU" sz="6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 (должность руководителя / выдвигающего ) </a:t>
            </a:r>
          </a:p>
        </p:txBody>
      </p:sp>
      <p:graphicFrame>
        <p:nvGraphicFramePr>
          <p:cNvPr id="50" name="Таблица 49"/>
          <p:cNvGraphicFramePr>
            <a:graphicFrameLocks noGrp="1"/>
          </p:cNvGraphicFramePr>
          <p:nvPr>
            <p:extLst/>
          </p:nvPr>
        </p:nvGraphicFramePr>
        <p:xfrm>
          <a:off x="327781" y="4737213"/>
          <a:ext cx="3099033" cy="274558"/>
        </p:xfrm>
        <a:graphic>
          <a:graphicData uri="http://schemas.openxmlformats.org/drawingml/2006/table">
            <a:tbl>
              <a:tblPr firstRow="1" bandRow="1"/>
              <a:tblGrid>
                <a:gridCol w="1127729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7130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274558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ИНИЦИАТИВНОСТЬ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204335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54" name="TextBox 5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РАЗВИТЫЕ КОМПЕТЕНЦИИ В ОБЛАСТИ ЭФФЕКТИВНОГО МЕНЕДЖМЕНТА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ПРОФЕССИОНАЛЬНЫЕ ДАННЫЕ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19972" y="3664562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ОТРАСЛЕВЫХ, ДИВИЗИОНАЛЬНЫХ, ОБЩЕСТВЕННО ЗНАЧИМЫХ И ИНЫХ ПРОЕКТАХ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82840" y="485899"/>
            <a:ext cx="316899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(указать)</a:t>
            </a: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ru-RU" altLang="ru-RU" sz="500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404854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404854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845014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68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643712"/>
              </p:ext>
            </p:extLst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511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3634671"/>
              </p:ext>
            </p:extLst>
          </p:nvPr>
        </p:nvGraphicFramePr>
        <p:xfrm>
          <a:off x="450706" y="485899"/>
          <a:ext cx="7807427" cy="36344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Инициативность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Проявление инициативности, активности (участие в ПСР-проектах, предложение идей и инициатив, участие в разработке новых решений за пределами своей компетенции).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Развитые компетенции в области эффективного менеджмента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Совершенствование деятельности, выраженное в достижении эффекта (экономия затрат/трудозатрат, оптимизация/автоматизация процесса и т.п.).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Профессиональные данные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Совершенствование процесса взаимодействия с поставщиками/инициаторами/смежными подразделениями.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7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в отраслевых, дивизиональных, общественно значимых и иных проектах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в проектах за пределами основной трудовой деятельности в организации.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97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815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3638914990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2145299-5CB1-4954-8409-5323E48803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dcmitype/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53728</TotalTime>
  <Words>2194</Words>
  <Application>Microsoft Office PowerPoint</Application>
  <PresentationFormat>Произвольный</PresentationFormat>
  <Paragraphs>198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Rosatom</vt:lpstr>
      <vt:lpstr>Arial</vt:lpstr>
      <vt:lpstr>Calibri</vt:lpstr>
      <vt:lpstr>Calibri Light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Минин Роман Сергеевич</cp:lastModifiedBy>
  <cp:revision>3416</cp:revision>
  <cp:lastPrinted>2025-02-03T14:56:44Z</cp:lastPrinted>
  <dcterms:created xsi:type="dcterms:W3CDTF">2019-09-24T12:37:05Z</dcterms:created>
  <dcterms:modified xsi:type="dcterms:W3CDTF">2026-02-11T10:07:47Z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